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2" r:id="rId16"/>
    <p:sldId id="273" r:id="rId17"/>
    <p:sldId id="270" r:id="rId18"/>
    <p:sldId id="271" r:id="rId19"/>
    <p:sldId id="276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FFFFFF"/>
    <a:srgbClr val="FFFF00"/>
    <a:srgbClr val="FF00FF"/>
    <a:srgbClr val="FF0000"/>
    <a:srgbClr val="00FFFF"/>
    <a:srgbClr val="00FF00"/>
    <a:srgbClr val="0000FF"/>
    <a:srgbClr val="000000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3" d="100"/>
          <a:sy n="113" d="100"/>
        </p:scale>
        <p:origin x="-2013" y="-4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C0651-0D7D-4CEC-8EB0-BB5ABC74C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368061-E016-4D1E-B16C-6CB979BBB2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D9AA0-8A71-491C-80C6-BB09B6D37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ACDD3-B1E9-48CF-B960-CAD7EFFD4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16661-BA07-4B4A-B2C6-34E1E23C6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88287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C7C69-998C-4790-991B-59072BA5A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49CE42-6290-43AB-BAB3-0F485BDAA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C6B71-7C6E-4104-B908-D2006E24B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F29E9-4C95-45B1-8DE0-2EA5AC6CB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0313C-EDBA-448F-8637-90ACBA86B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0416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3DD419-6931-4CE9-AA62-7F3A90DF1D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B9E256-C8A7-4E63-8A7D-D41747E90E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DAF38-8BA4-43CE-9CEC-81F244BCF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021A2-5E85-4976-95F1-87A0730DA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8EBFB-A40B-4D23-9DD3-C5724222C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49872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2B758-EFC9-4C4C-B9F2-A13D0CBA0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C2B9D-3433-4411-BD37-E1E652B47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3E4B4-E735-4EF5-AFDC-F702C3E7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F0777-B76F-4C25-BAE1-FF1943D76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FC13C-59B6-4843-A170-727C7C916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8638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4032B-B190-469B-BAE5-C27998F9D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19EBCA-C88A-4A25-9CF7-F78345442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79852-74EB-4675-AAB2-B6E07A0E2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5128B-C90A-4EE4-B452-913743FB5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F9D61-2D60-4E28-855B-65F9849F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9077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BF8FC-C9EA-4B2E-A395-5704F9C66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3219B-37D7-41CA-89A4-37CBF57CD9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71A59-245B-462F-8740-29003FDF7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C2746-82DA-4E31-BEDD-30CB3137A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55D0B4-BB79-458A-8EDD-FA9EF7F83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5C3F7-36D1-4433-B102-44B7C7ABD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3231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FBEA5-D734-40B0-BA16-52A5DB6DA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A7CBCA-9440-49BD-848D-DFD7C10C42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8AEF0-4163-4F04-8FA6-473407FE8F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A38A2F-2E34-4CD5-9F58-87D8E42B8C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427CA-5536-4AB9-AC94-2C45E9A823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DB8B89-03D9-490B-AD5A-2D3145629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1796A9-E032-4174-8DD0-B1725EBC4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76E153-41F0-4393-92CA-689FE024E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0682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20F16-26EE-43C2-BDC9-CF08CA7A4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1C7D1F-CABD-4179-B883-2548F44DA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A40E89-1AB2-4106-9B40-6B4680B20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E468D-0866-41ED-BF81-6E3E50F8A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6614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E5A242-F570-4D76-A0E8-C78B85E9C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522C14-48DD-4845-A6E8-B2A3AC3A9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CE441-9254-4640-BFED-7BCB21090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4482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EC7C1-C39D-402A-95D7-2A1F59C30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9F2B19-23F1-4F85-A4EC-FB3ED5345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9AC48B-79B3-4BAC-8290-ABA4CCD80D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7F09C8-5BBE-4551-AE38-EA0CAE7D5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EBE8C-D9B3-44BE-AE41-08EEA4BD4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16B4D-98D0-4E47-B109-CE1517974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1785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4E979-7355-47C6-834D-088EB4B85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8FF485-7755-45F7-B127-199FDD11D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58188-37A6-4117-90DA-EE1ACD8F5F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ABE950-9F70-4552-BD8D-F80CF8A69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881E6F-5105-46BD-8A0C-5D69209AB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B0DE51-086D-4E6D-805C-6B85B55D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2512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2FD0C0-6DE7-422A-8638-428A27603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27597-4A42-4311-987C-87B580504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8F6369-6368-4C4A-827A-0206592383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32A8-9F18-4617-89E3-25FA85CF48AC}" type="datetimeFigureOut">
              <a:rPr lang="en-AU" smtClean="0"/>
              <a:t>18/02/2020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7D489-5ECA-40A0-A0A8-E281BC70B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6E5686-DCE0-4D6E-A705-BBB0E8EEF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7E04C-9994-4646-BCB4-563910E40E2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7324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A7C23FAF-5CD0-4402-A08F-FE177172E1BC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>
              <a:alphaModFix/>
            </a:blip>
            <a:stretch>
              <a:fillRect/>
            </a:stretch>
          </a:blipFill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08746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217AC73-B84A-4FDA-A2E3-7691F2A0BF8D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252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pizza, sitting, large, food&#10;&#10;Description automatically generated">
            <a:extLst>
              <a:ext uri="{FF2B5EF4-FFF2-40B4-BE49-F238E27FC236}">
                <a16:creationId xmlns:a16="http://schemas.microsoft.com/office/drawing/2014/main" id="{DB12F428-6BC2-44AF-A752-98FED875F1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090" y="3741396"/>
            <a:ext cx="1400175" cy="140017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1D51909-AC1D-4D95-890A-D3431469E8EE}"/>
              </a:ext>
            </a:extLst>
          </p:cNvPr>
          <p:cNvSpPr/>
          <p:nvPr/>
        </p:nvSpPr>
        <p:spPr>
          <a:xfrm>
            <a:off x="3961830" y="1293103"/>
            <a:ext cx="14400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D24F37D-033A-42FE-B386-4BD74C55C987}"/>
              </a:ext>
            </a:extLst>
          </p:cNvPr>
          <p:cNvSpPr/>
          <p:nvPr/>
        </p:nvSpPr>
        <p:spPr>
          <a:xfrm>
            <a:off x="3960934" y="2732658"/>
            <a:ext cx="1440000" cy="14004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0539064-4DC6-4A04-9E69-ED5CE31A01F9}"/>
              </a:ext>
            </a:extLst>
          </p:cNvPr>
          <p:cNvSpPr/>
          <p:nvPr/>
        </p:nvSpPr>
        <p:spPr>
          <a:xfrm>
            <a:off x="3960934" y="4131318"/>
            <a:ext cx="14400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F4B5946-C7F6-442D-838E-10C1D85CA615}"/>
              </a:ext>
            </a:extLst>
          </p:cNvPr>
          <p:cNvSpPr/>
          <p:nvPr/>
        </p:nvSpPr>
        <p:spPr>
          <a:xfrm>
            <a:off x="5400971" y="1293548"/>
            <a:ext cx="14004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526F8FC-D77B-454E-91B5-3776F656DC16}"/>
              </a:ext>
            </a:extLst>
          </p:cNvPr>
          <p:cNvSpPr/>
          <p:nvPr/>
        </p:nvSpPr>
        <p:spPr>
          <a:xfrm>
            <a:off x="6800964" y="1293510"/>
            <a:ext cx="14400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5930F54-9131-4321-93E2-280645ACB1A6}"/>
              </a:ext>
            </a:extLst>
          </p:cNvPr>
          <p:cNvSpPr/>
          <p:nvPr/>
        </p:nvSpPr>
        <p:spPr>
          <a:xfrm>
            <a:off x="5400972" y="2732658"/>
            <a:ext cx="1400400" cy="14004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B3AEDBC-AE9B-4885-B555-1A4DC0258AB2}"/>
              </a:ext>
            </a:extLst>
          </p:cNvPr>
          <p:cNvSpPr/>
          <p:nvPr/>
        </p:nvSpPr>
        <p:spPr>
          <a:xfrm>
            <a:off x="5399322" y="4130676"/>
            <a:ext cx="14004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037533F-8ED1-415E-841F-24508231C04D}"/>
              </a:ext>
            </a:extLst>
          </p:cNvPr>
          <p:cNvSpPr/>
          <p:nvPr/>
        </p:nvSpPr>
        <p:spPr>
          <a:xfrm>
            <a:off x="6801160" y="2731893"/>
            <a:ext cx="1440000" cy="14004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15FC7AD-0C8D-4ECC-AEA3-C3DF3FE12C00}"/>
              </a:ext>
            </a:extLst>
          </p:cNvPr>
          <p:cNvSpPr/>
          <p:nvPr/>
        </p:nvSpPr>
        <p:spPr>
          <a:xfrm>
            <a:off x="6800045" y="4131318"/>
            <a:ext cx="1440000" cy="1440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3125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BC7CF07-C465-4A79-8888-18B19053DE1B}"/>
              </a:ext>
            </a:extLst>
          </p:cNvPr>
          <p:cNvSpPr/>
          <p:nvPr/>
        </p:nvSpPr>
        <p:spPr>
          <a:xfrm>
            <a:off x="839012" y="553281"/>
            <a:ext cx="1400400" cy="1400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A07B54-D92B-45B6-BE5C-1945ADB3DAE8}"/>
              </a:ext>
            </a:extLst>
          </p:cNvPr>
          <p:cNvSpPr/>
          <p:nvPr/>
        </p:nvSpPr>
        <p:spPr>
          <a:xfrm>
            <a:off x="6894859" y="2319113"/>
            <a:ext cx="1400400" cy="140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3615B13-F76D-4426-B9B0-0B36681D8987}"/>
              </a:ext>
            </a:extLst>
          </p:cNvPr>
          <p:cNvSpPr/>
          <p:nvPr/>
        </p:nvSpPr>
        <p:spPr>
          <a:xfrm>
            <a:off x="4820576" y="2370216"/>
            <a:ext cx="1400400" cy="1400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C94110-91B2-46C9-A5B0-9E610FE7400F}"/>
              </a:ext>
            </a:extLst>
          </p:cNvPr>
          <p:cNvSpPr/>
          <p:nvPr/>
        </p:nvSpPr>
        <p:spPr>
          <a:xfrm>
            <a:off x="2788272" y="2280785"/>
            <a:ext cx="1400400" cy="14004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50695E-ADFE-4CF4-A177-761B9994713C}"/>
              </a:ext>
            </a:extLst>
          </p:cNvPr>
          <p:cNvSpPr/>
          <p:nvPr/>
        </p:nvSpPr>
        <p:spPr>
          <a:xfrm>
            <a:off x="839012" y="2319113"/>
            <a:ext cx="1400400" cy="1400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EED8516-A3E8-43ED-9EBA-EB8565B4F30E}"/>
              </a:ext>
            </a:extLst>
          </p:cNvPr>
          <p:cNvSpPr/>
          <p:nvPr/>
        </p:nvSpPr>
        <p:spPr>
          <a:xfrm>
            <a:off x="6852880" y="553281"/>
            <a:ext cx="1400400" cy="1400400"/>
          </a:xfrm>
          <a:prstGeom prst="rect">
            <a:avLst/>
          </a:prstGeom>
          <a:solidFill>
            <a:srgbClr val="00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8A7E7B-FF10-4DD0-A51C-115B37EDEB11}"/>
              </a:ext>
            </a:extLst>
          </p:cNvPr>
          <p:cNvSpPr/>
          <p:nvPr/>
        </p:nvSpPr>
        <p:spPr>
          <a:xfrm>
            <a:off x="4820576" y="553281"/>
            <a:ext cx="1400400" cy="14004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EBE61E-C9BC-4D65-92E6-D8FB21BBADA2}"/>
              </a:ext>
            </a:extLst>
          </p:cNvPr>
          <p:cNvSpPr/>
          <p:nvPr/>
        </p:nvSpPr>
        <p:spPr>
          <a:xfrm>
            <a:off x="2788272" y="553281"/>
            <a:ext cx="1400400" cy="140040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0019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F26A51D4-2B14-4727-92DF-4303645D0F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87" b="96028" l="6228" r="89858">
                        <a14:foregroundMark x1="25267" y1="8342" x2="25267" y2="8342"/>
                        <a14:foregroundMark x1="23488" y1="6951" x2="23488" y2="6951"/>
                        <a14:foregroundMark x1="26690" y1="2781" x2="26690" y2="2781"/>
                        <a14:foregroundMark x1="27758" y1="2085" x2="27758" y2="2085"/>
                        <a14:foregroundMark x1="7651" y1="49355" x2="7651" y2="49355"/>
                        <a14:foregroundMark x1="48399" y1="93247" x2="48399" y2="93247"/>
                        <a14:foregroundMark x1="31673" y1="96127" x2="31673" y2="96127"/>
                        <a14:foregroundMark x1="6228" y1="53128" x2="6228" y2="531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9101" y="203954"/>
            <a:ext cx="2676899" cy="4796507"/>
          </a:xfrm>
          <a:prstGeom prst="rect">
            <a:avLst/>
          </a:prstGeom>
        </p:spPr>
      </p:pic>
      <p:sp>
        <p:nvSpPr>
          <p:cNvPr id="24" name="Flowchart: Terminator 23">
            <a:extLst>
              <a:ext uri="{FF2B5EF4-FFF2-40B4-BE49-F238E27FC236}">
                <a16:creationId xmlns:a16="http://schemas.microsoft.com/office/drawing/2014/main" id="{4A6E642C-D23A-42E2-8979-0180F77601D1}"/>
              </a:ext>
            </a:extLst>
          </p:cNvPr>
          <p:cNvSpPr/>
          <p:nvPr/>
        </p:nvSpPr>
        <p:spPr>
          <a:xfrm rot="5400000">
            <a:off x="6745446" y="2686216"/>
            <a:ext cx="4320000" cy="1440000"/>
          </a:xfrm>
          <a:prstGeom prst="flowChartTerminator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05142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in a room&#10;&#10;Description automatically generated">
            <a:extLst>
              <a:ext uri="{FF2B5EF4-FFF2-40B4-BE49-F238E27FC236}">
                <a16:creationId xmlns:a16="http://schemas.microsoft.com/office/drawing/2014/main" id="{C200BE60-13CF-4355-BA68-8064CAF076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6" b="99152" l="9994" r="95518">
                        <a14:foregroundMark x1="29225" y1="19790" x2="29225" y2="19790"/>
                        <a14:foregroundMark x1="29588" y1="19548" x2="29588" y2="19548"/>
                        <a14:foregroundMark x1="29649" y1="19548" x2="29649" y2="19548"/>
                        <a14:foregroundMark x1="27892" y1="18740" x2="29770" y2="20921"/>
                        <a14:foregroundMark x1="32011" y1="22052" x2="29467" y2="28191"/>
                        <a14:foregroundMark x1="29467" y1="28191" x2="23713" y2="29604"/>
                        <a14:foregroundMark x1="23713" y1="29604" x2="21866" y2="22819"/>
                        <a14:foregroundMark x1="21866" y1="22819" x2="22229" y2="21002"/>
                        <a14:foregroundMark x1="34918" y1="18901" x2="31890" y2="15590"/>
                        <a14:foregroundMark x1="36130" y1="17932" x2="36130" y2="22213"/>
                        <a14:foregroundMark x1="37402" y1="23748" x2="37402" y2="23748"/>
                        <a14:foregroundMark x1="37099" y1="23021" x2="37099" y2="23021"/>
                        <a14:foregroundMark x1="20291" y1="74919" x2="20291" y2="74919"/>
                        <a14:foregroundMark x1="21442" y1="65630" x2="20048" y2="83199"/>
                        <a14:foregroundMark x1="20048" y1="83199" x2="22835" y2="76616"/>
                        <a14:foregroundMark x1="22835" y1="76616" x2="22653" y2="69467"/>
                        <a14:foregroundMark x1="22653" y1="69467" x2="22017" y2="77908"/>
                        <a14:foregroundMark x1="22017" y1="77908" x2="22229" y2="79281"/>
                        <a14:foregroundMark x1="14113" y1="64499" x2="12780" y2="73263"/>
                        <a14:foregroundMark x1="12780" y1="73263" x2="12265" y2="63772"/>
                        <a14:foregroundMark x1="12265" y1="63772" x2="14355" y2="76777"/>
                        <a14:foregroundMark x1="22956" y1="88974" x2="24379" y2="95759"/>
                        <a14:foregroundMark x1="24379" y1="95759" x2="27710" y2="89984"/>
                        <a14:foregroundMark x1="27710" y1="89984" x2="28498" y2="87197"/>
                        <a14:foregroundMark x1="13204" y1="96486" x2="17807" y2="99152"/>
                        <a14:foregroundMark x1="76378" y1="68296" x2="76257" y2="66680"/>
                        <a14:foregroundMark x1="76923" y1="64257" x2="73622" y2="70355"/>
                        <a14:foregroundMark x1="73622" y1="70355" x2="77771" y2="65630"/>
                        <a14:foregroundMark x1="77771" y1="65630" x2="74288" y2="70840"/>
                        <a14:foregroundMark x1="74288" y1="70840" x2="74712" y2="72011"/>
                        <a14:foregroundMark x1="75227" y1="76777" x2="73622" y2="73223"/>
                        <a14:foregroundMark x1="79649" y1="68619" x2="82556" y2="66680"/>
                        <a14:foregroundMark x1="77226" y1="60460" x2="74046" y2="59976"/>
                        <a14:foregroundMark x1="71684" y1="70315" x2="72865" y2="63247"/>
                        <a14:foregroundMark x1="72865" y1="63247" x2="71684" y2="70234"/>
                        <a14:foregroundMark x1="71684" y1="70234" x2="71926" y2="70073"/>
                        <a14:foregroundMark x1="53876" y1="92205" x2="60478" y2="95153"/>
                        <a14:foregroundMark x1="60478" y1="95153" x2="82435" y2="93255"/>
                        <a14:foregroundMark x1="82435" y1="93255" x2="87644" y2="90105"/>
                        <a14:foregroundMark x1="87644" y1="90105" x2="89491" y2="82472"/>
                        <a14:foregroundMark x1="89491" y1="82472" x2="86735" y2="71931"/>
                        <a14:foregroundMark x1="95518" y1="74758" x2="95094" y2="94790"/>
                        <a14:foregroundMark x1="48910" y1="72092" x2="56178" y2="73223"/>
                        <a14:foregroundMark x1="62720" y1="61026" x2="66717" y2="61107"/>
                        <a14:foregroundMark x1="69079" y1="76050" x2="67929" y2="75727"/>
                        <a14:foregroundMark x1="80678" y1="75242" x2="80800" y2="71204"/>
                        <a14:foregroundMark x1="79285" y1="63611" x2="73410" y2="68013"/>
                        <a14:foregroundMark x1="73410" y1="68013" x2="72623" y2="76131"/>
                        <a14:foregroundMark x1="72623" y1="76131" x2="78286" y2="79523"/>
                        <a14:foregroundMark x1="78286" y1="79523" x2="82859" y2="73304"/>
                        <a14:foregroundMark x1="82859" y1="73304" x2="80921" y2="64297"/>
                        <a14:foregroundMark x1="80921" y1="64297" x2="75227" y2="61834"/>
                        <a14:foregroundMark x1="75227" y1="61834" x2="70957" y2="65388"/>
                        <a14:backgroundMark x1="13992" y1="27060" x2="13992" y2="27060"/>
                        <a14:backgroundMark x1="13265" y1="23183" x2="9176" y2="29443"/>
                        <a14:backgroundMark x1="9176" y1="29443" x2="10539" y2="23021"/>
                        <a14:backgroundMark x1="17202" y1="16882" x2="15294" y2="24233"/>
                        <a14:backgroundMark x1="15294" y1="24233" x2="17262" y2="17326"/>
                        <a14:backgroundMark x1="17262" y1="17326" x2="16838" y2="34410"/>
                        <a14:backgroundMark x1="39400" y1="80493" x2="38674" y2="87359"/>
                        <a14:backgroundMark x1="38674" y1="87359" x2="39703" y2="88005"/>
                        <a14:backgroundMark x1="80315" y1="58683" x2="93095" y2="62480"/>
                        <a14:backgroundMark x1="71502" y1="57956" x2="71502" y2="57956"/>
                        <a14:backgroundMark x1="76439" y1="58522" x2="69927" y2="58764"/>
                        <a14:backgroundMark x1="35100" y1="65226" x2="40006" y2="64822"/>
                        <a14:backgroundMark x1="43882" y1="55048" x2="43882" y2="55048"/>
                        <a14:backgroundMark x1="43640" y1="55129" x2="43640" y2="55129"/>
                        <a14:backgroundMark x1="48062" y1="53595" x2="48062" y2="53595"/>
                        <a14:backgroundMark x1="41278" y1="21648" x2="40793" y2="24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215" y="0"/>
            <a:ext cx="9144000" cy="6858000"/>
          </a:xfrm>
          <a:prstGeom prst="rect">
            <a:avLst/>
          </a:prstGeom>
          <a:solidFill>
            <a:srgbClr val="7F7F7F"/>
          </a:solidFill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9851C34-AE5C-4827-B601-6F5180BC8922}"/>
              </a:ext>
            </a:extLst>
          </p:cNvPr>
          <p:cNvCxnSpPr>
            <a:cxnSpLocks/>
          </p:cNvCxnSpPr>
          <p:nvPr/>
        </p:nvCxnSpPr>
        <p:spPr>
          <a:xfrm>
            <a:off x="4056611" y="3086793"/>
            <a:ext cx="3441469" cy="1197033"/>
          </a:xfrm>
          <a:prstGeom prst="straightConnector1">
            <a:avLst/>
          </a:prstGeom>
          <a:ln w="76200">
            <a:solidFill>
              <a:srgbClr val="FFFF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42D1767-EEEA-4159-A4F7-86FA3470F34B}"/>
              </a:ext>
            </a:extLst>
          </p:cNvPr>
          <p:cNvSpPr txBox="1"/>
          <p:nvPr/>
        </p:nvSpPr>
        <p:spPr>
          <a:xfrm rot="1179114">
            <a:off x="4432109" y="3273968"/>
            <a:ext cx="386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FFFF00"/>
                </a:solidFill>
              </a:rPr>
              <a:t>Keep your arm straight</a:t>
            </a:r>
            <a:endParaRPr lang="en-AU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19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BBF63FD-A23C-4E94-AE66-924F9E203D8D}"/>
              </a:ext>
            </a:extLst>
          </p:cNvPr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pic>
          <p:nvPicPr>
            <p:cNvPr id="5" name="Picture 4" descr="A person standing in a room&#10;&#10;Description automatically generated">
              <a:extLst>
                <a:ext uri="{FF2B5EF4-FFF2-40B4-BE49-F238E27FC236}">
                  <a16:creationId xmlns:a16="http://schemas.microsoft.com/office/drawing/2014/main" id="{B3B23DA7-59EA-4FC0-953C-BF05EDA65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76" b="96971" l="9207" r="98758">
                          <a14:foregroundMark x1="20654" y1="14782" x2="20654" y2="14782"/>
                          <a14:foregroundMark x1="20654" y1="14782" x2="20654" y2="14782"/>
                          <a14:foregroundMark x1="21411" y1="13772" x2="21744" y2="16317"/>
                          <a14:foregroundMark x1="19988" y1="16115" x2="21411" y2="15994"/>
                          <a14:foregroundMark x1="17929" y1="15428" x2="15445" y2="21688"/>
                          <a14:foregroundMark x1="15445" y1="21688" x2="18110" y2="14984"/>
                          <a14:foregroundMark x1="18110" y1="14984" x2="23259" y2="13570"/>
                          <a14:foregroundMark x1="23259" y1="13570" x2="26348" y2="17003"/>
                          <a14:foregroundMark x1="25409" y1="12237" x2="28740" y2="17973"/>
                          <a14:foregroundMark x1="28740" y1="17973" x2="29406" y2="16882"/>
                          <a14:foregroundMark x1="24076" y1="10016" x2="24924" y2="10541"/>
                          <a14:foregroundMark x1="26681" y1="84330" x2="30497" y2="89863"/>
                          <a14:foregroundMark x1="30497" y1="89863" x2="30830" y2="89540"/>
                          <a14:foregroundMark x1="16414" y1="94871" x2="21623" y2="96971"/>
                          <a14:foregroundMark x1="21623" y1="96971" x2="35736" y2="93013"/>
                          <a14:foregroundMark x1="11508" y1="44346" x2="9540" y2="51575"/>
                          <a14:foregroundMark x1="9540" y1="51575" x2="9207" y2="59410"/>
                          <a14:foregroundMark x1="9207" y1="59410" x2="10660" y2="65105"/>
                          <a14:foregroundMark x1="22592" y1="27342" x2="19594" y2="35985"/>
                          <a14:foregroundMark x1="19594" y1="35985" x2="26590" y2="24556"/>
                          <a14:foregroundMark x1="82162" y1="64984" x2="84161" y2="66680"/>
                          <a14:foregroundMark x1="83495" y1="66761" x2="81829" y2="71002"/>
                          <a14:foregroundMark x1="82321" y1="57159" x2="86856" y2="58724"/>
                          <a14:foregroundMark x1="86856" y1="58724" x2="87462" y2="66074"/>
                          <a14:foregroundMark x1="87462" y1="66074" x2="85009" y2="77019"/>
                          <a14:foregroundMark x1="58237" y1="76131" x2="61296" y2="83199"/>
                          <a14:foregroundMark x1="61296" y1="83199" x2="66081" y2="88449"/>
                          <a14:foregroundMark x1="66081" y1="88449" x2="73137" y2="91680"/>
                          <a14:foregroundMark x1="73137" y1="91680" x2="80466" y2="92124"/>
                          <a14:foregroundMark x1="80466" y1="92124" x2="86856" y2="90468"/>
                          <a14:foregroundMark x1="86856" y1="90468" x2="93428" y2="85662"/>
                          <a14:foregroundMark x1="93428" y1="85662" x2="97153" y2="77100"/>
                          <a14:foregroundMark x1="91157" y1="67205" x2="92641" y2="74717"/>
                          <a14:foregroundMark x1="92641" y1="74717" x2="94246" y2="68538"/>
                          <a14:foregroundMark x1="95578" y1="93659" x2="98062" y2="85703"/>
                          <a14:foregroundMark x1="98062" y1="85703" x2="98758" y2="74233"/>
                          <a14:foregroundMark x1="48486" y1="65105" x2="49425" y2="76333"/>
                          <a14:backgroundMark x1="8904" y1="77342" x2="12235" y2="89015"/>
                          <a14:backgroundMark x1="30921" y1="58562" x2="41490" y2="61955"/>
                          <a14:backgroundMark x1="41490" y1="61955" x2="44185" y2="76696"/>
                          <a14:backgroundMark x1="44185" y1="76696" x2="38522" y2="76575"/>
                          <a14:backgroundMark x1="38522" y1="76575" x2="35766" y2="69103"/>
                          <a14:backgroundMark x1="35766" y1="69103" x2="35675" y2="61753"/>
                          <a14:backgroundMark x1="35675" y1="61753" x2="36008" y2="60662"/>
                          <a14:backgroundMark x1="86826" y1="55897" x2="97305" y2="61389"/>
                          <a14:backgroundMark x1="97305" y1="61389" x2="92913" y2="57997"/>
                          <a14:backgroundMark x1="72925" y1="55775" x2="77983" y2="57876"/>
                          <a14:backgroundMark x1="77983" y1="57876" x2="75742" y2="56220"/>
                          <a14:backgroundMark x1="85675" y1="56018" x2="85675" y2="56018"/>
                          <a14:backgroundMark x1="82071" y1="56664" x2="82071" y2="56664"/>
                          <a14:backgroundMark x1="78589" y1="55897" x2="82677" y2="56462"/>
                          <a14:backgroundMark x1="68262" y1="55775" x2="69746" y2="56099"/>
                          <a14:backgroundMark x1="10751" y1="18215" x2="11296" y2="28110"/>
                          <a14:backgroundMark x1="11296" y1="28110" x2="12720" y2="20275"/>
                          <a14:backgroundMark x1="12720" y1="20275" x2="12598" y2="19790"/>
                          <a14:backgroundMark x1="27347" y1="39661" x2="28589" y2="41317"/>
                          <a14:backgroundMark x1="25681" y1="39216" x2="25348" y2="3978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  <a:solidFill>
              <a:srgbClr val="7F7F7F"/>
            </a:solidFill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502EC82-C242-47AA-B35D-E5F465878CC4}"/>
                </a:ext>
              </a:extLst>
            </p:cNvPr>
            <p:cNvSpPr txBox="1"/>
            <p:nvPr/>
          </p:nvSpPr>
          <p:spPr>
            <a:xfrm>
              <a:off x="4959927" y="1530927"/>
              <a:ext cx="512618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400" dirty="0">
                  <a:solidFill>
                    <a:srgbClr val="FFFF00"/>
                  </a:solidFill>
                </a:rPr>
                <a:t>Adjust the distance between your body and the screen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6582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3A914B0-86AA-47A5-BD15-3E993B8C3CAF}"/>
              </a:ext>
            </a:extLst>
          </p:cNvPr>
          <p:cNvGrpSpPr/>
          <p:nvPr/>
        </p:nvGrpSpPr>
        <p:grpSpPr>
          <a:xfrm>
            <a:off x="1524000" y="0"/>
            <a:ext cx="9234055" cy="6858000"/>
            <a:chOff x="1524000" y="0"/>
            <a:chExt cx="9234055" cy="6858000"/>
          </a:xfrm>
        </p:grpSpPr>
        <p:pic>
          <p:nvPicPr>
            <p:cNvPr id="5" name="Picture 4" descr="A person standing in a room&#10;&#10;Description automatically generated">
              <a:extLst>
                <a:ext uri="{FF2B5EF4-FFF2-40B4-BE49-F238E27FC236}">
                  <a16:creationId xmlns:a16="http://schemas.microsoft.com/office/drawing/2014/main" id="{EB486146-1B4A-4BC5-B044-540A34A75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976" b="99435" l="9994" r="98243">
                          <a14:foregroundMark x1="36493" y1="18982" x2="32253" y2="24556"/>
                          <a14:foregroundMark x1="32253" y1="24556" x2="37432" y2="22940"/>
                          <a14:foregroundMark x1="37432" y1="22940" x2="39128" y2="16034"/>
                          <a14:foregroundMark x1="39128" y1="16034" x2="36251" y2="17447"/>
                          <a14:foregroundMark x1="42429" y1="20436" x2="43428" y2="19669"/>
                          <a14:foregroundMark x1="43337" y1="19103" x2="43580" y2="23788"/>
                          <a14:foregroundMark x1="43247" y1="18013" x2="46245" y2="24233"/>
                          <a14:foregroundMark x1="46245" y1="24233" x2="43822" y2="22456"/>
                          <a14:foregroundMark x1="41914" y1="15226" x2="45613" y2="20912"/>
                          <a14:foregroundMark x1="18413" y1="94871" x2="31829" y2="90670"/>
                          <a14:foregroundMark x1="31829" y1="90670" x2="35706" y2="85824"/>
                          <a14:foregroundMark x1="35706" y1="85824" x2="30406" y2="88530"/>
                          <a14:foregroundMark x1="30406" y1="88530" x2="29588" y2="90105"/>
                          <a14:foregroundMark x1="15415" y1="95880" x2="27771" y2="96809"/>
                          <a14:foregroundMark x1="27771" y1="96809" x2="33071" y2="96769"/>
                          <a14:foregroundMark x1="33071" y1="96769" x2="40006" y2="99435"/>
                          <a14:foregroundMark x1="67081" y1="94225" x2="74894" y2="95073"/>
                          <a14:foregroundMark x1="74894" y1="95073" x2="89794" y2="89984"/>
                          <a14:foregroundMark x1="89794" y1="89984" x2="94367" y2="83360"/>
                          <a14:foregroundMark x1="94367" y1="83360" x2="93610" y2="73627"/>
                          <a14:foregroundMark x1="93610" y1="73627" x2="89976" y2="67851"/>
                          <a14:foregroundMark x1="89976" y1="67851" x2="86342" y2="67205"/>
                          <a14:foregroundMark x1="98243" y1="74111" x2="98153" y2="93215"/>
                          <a14:foregroundMark x1="77408" y1="63570" x2="75409" y2="72213"/>
                          <a14:foregroundMark x1="75409" y1="72213" x2="78346" y2="66438"/>
                          <a14:foregroundMark x1="78346" y1="66438" x2="77347" y2="63893"/>
                          <a14:foregroundMark x1="73834" y1="73546" x2="76348" y2="76575"/>
                          <a14:foregroundMark x1="43973" y1="63368" x2="44367" y2="71648"/>
                          <a14:foregroundMark x1="33071" y1="16519" x2="30254" y2="22981"/>
                          <a14:foregroundMark x1="30254" y1="22981" x2="30497" y2="30048"/>
                          <a14:foregroundMark x1="30497" y1="30048" x2="31042" y2="22658"/>
                          <a14:foregroundMark x1="31042" y1="22658" x2="31042" y2="30170"/>
                          <a14:foregroundMark x1="31042" y1="30170" x2="31647" y2="21688"/>
                          <a14:foregroundMark x1="31647" y1="21688" x2="32495" y2="29604"/>
                          <a14:foregroundMark x1="32495" y1="29604" x2="31375" y2="20961"/>
                          <a14:foregroundMark x1="31375" y1="20961" x2="32495" y2="28756"/>
                          <a14:foregroundMark x1="32495" y1="28756" x2="33434" y2="30129"/>
                          <a14:foregroundMark x1="74258" y1="61107" x2="79528" y2="59370"/>
                          <a14:foregroundMark x1="79528" y1="59370" x2="78074" y2="59935"/>
                          <a14:foregroundMark x1="74955" y1="58966" x2="78498" y2="59855"/>
                          <a14:backgroundMark x1="44821" y1="16236" x2="46002" y2="18457"/>
                          <a14:backgroundMark x1="46245" y1="18094" x2="47305" y2="25242"/>
                          <a14:backgroundMark x1="47305" y1="25242" x2="47153" y2="23425"/>
                          <a14:backgroundMark x1="40248" y1="63893" x2="41763" y2="64540"/>
                          <a14:backgroundMark x1="55603" y1="57835" x2="60872" y2="57633"/>
                          <a14:backgroundMark x1="60872" y1="57633" x2="64597" y2="57674"/>
                          <a14:backgroundMark x1="69624" y1="58279" x2="75015" y2="57835"/>
                          <a14:backgroundMark x1="79724" y1="58894" x2="80224" y2="59006"/>
                          <a14:backgroundMark x1="75015" y1="57835" x2="75507" y2="57946"/>
                          <a14:backgroundMark x1="80224" y1="59006" x2="85736" y2="58603"/>
                          <a14:backgroundMark x1="85736" y1="58603" x2="90551" y2="61834"/>
                          <a14:backgroundMark x1="90551" y1="61834" x2="95548" y2="59774"/>
                          <a14:backgroundMark x1="95548" y1="59774" x2="96245" y2="67286"/>
                          <a14:backgroundMark x1="96245" y1="67286" x2="85584" y2="63691"/>
                          <a14:backgroundMark x1="85584" y1="63691" x2="90763" y2="65913"/>
                          <a14:backgroundMark x1="90763" y1="65913" x2="86735" y2="61147"/>
                          <a14:backgroundMark x1="86735" y1="61147" x2="91914" y2="6385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  <a:solidFill>
              <a:srgbClr val="7F7F7F"/>
            </a:solidFill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49AC41F-2B2E-44BB-8CD7-B85426F0A49F}"/>
                </a:ext>
              </a:extLst>
            </p:cNvPr>
            <p:cNvSpPr txBox="1"/>
            <p:nvPr/>
          </p:nvSpPr>
          <p:spPr>
            <a:xfrm>
              <a:off x="5631873" y="1627909"/>
              <a:ext cx="512618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2400" dirty="0">
                  <a:solidFill>
                    <a:srgbClr val="FFFF00"/>
                  </a:solidFill>
                </a:rPr>
                <a:t>Adjust the distance between your body and the screen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0758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93D900E-1DCD-454A-9C01-34C1242E26E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5" name="Picture 4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694D29FE-CFBD-4096-9EC9-4009870E11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87" b="96028" l="6228" r="89858">
                        <a14:foregroundMark x1="25267" y1="8342" x2="25267" y2="8342"/>
                        <a14:foregroundMark x1="23488" y1="6951" x2="23488" y2="6951"/>
                        <a14:foregroundMark x1="26690" y1="2781" x2="26690" y2="2781"/>
                        <a14:foregroundMark x1="27758" y1="2085" x2="27758" y2="2085"/>
                        <a14:foregroundMark x1="7651" y1="49355" x2="7651" y2="49355"/>
                        <a14:foregroundMark x1="48399" y1="93247" x2="48399" y2="93247"/>
                        <a14:foregroundMark x1="31673" y1="96127" x2="31673" y2="96127"/>
                        <a14:foregroundMark x1="6228" y1="53128" x2="6228" y2="531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4374" y="3621883"/>
            <a:ext cx="1330237" cy="2383539"/>
          </a:xfrm>
          <a:prstGeom prst="rect">
            <a:avLst/>
          </a:prstGeom>
        </p:spPr>
      </p:pic>
      <p:pic>
        <p:nvPicPr>
          <p:cNvPr id="19" name="Picture 18" descr="A picture containing clock&#10;&#10;Description automatically generated">
            <a:extLst>
              <a:ext uri="{FF2B5EF4-FFF2-40B4-BE49-F238E27FC236}">
                <a16:creationId xmlns:a16="http://schemas.microsoft.com/office/drawing/2014/main" id="{1DFD0E9F-9D62-437B-8868-7600212040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62"/>
          <a:stretch/>
        </p:blipFill>
        <p:spPr>
          <a:xfrm>
            <a:off x="5197724" y="626595"/>
            <a:ext cx="2065117" cy="233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620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7B2EBC8-ECB7-4AD7-B69E-358D214823B1}"/>
              </a:ext>
            </a:extLst>
          </p:cNvPr>
          <p:cNvGrpSpPr/>
          <p:nvPr/>
        </p:nvGrpSpPr>
        <p:grpSpPr>
          <a:xfrm>
            <a:off x="1524000" y="0"/>
            <a:ext cx="9144000" cy="6858000"/>
            <a:chOff x="1524000" y="0"/>
            <a:chExt cx="9144000" cy="685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D425EE4-CBE1-4582-8FE0-A526F856A648}"/>
                </a:ext>
              </a:extLst>
            </p:cNvPr>
            <p:cNvPicPr>
              <a:picLocks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</p:spPr>
        </p:pic>
        <p:pic>
          <p:nvPicPr>
            <p:cNvPr id="5" name="Picture 4" descr="A hand holding an object in his hand&#10;&#10;Description automatically generated">
              <a:extLst>
                <a:ext uri="{FF2B5EF4-FFF2-40B4-BE49-F238E27FC236}">
                  <a16:creationId xmlns:a16="http://schemas.microsoft.com/office/drawing/2014/main" id="{694D29FE-CFBD-4096-9EC9-4009870E11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887" b="96028" l="6228" r="89858">
                          <a14:foregroundMark x1="25267" y1="8342" x2="25267" y2="8342"/>
                          <a14:foregroundMark x1="23488" y1="6951" x2="23488" y2="6951"/>
                          <a14:foregroundMark x1="26690" y1="2781" x2="26690" y2="2781"/>
                          <a14:foregroundMark x1="27758" y1="2085" x2="27758" y2="2085"/>
                          <a14:foregroundMark x1="7651" y1="49355" x2="7651" y2="49355"/>
                          <a14:foregroundMark x1="48399" y1="93247" x2="48399" y2="93247"/>
                          <a14:foregroundMark x1="31673" y1="96127" x2="31673" y2="96127"/>
                          <a14:foregroundMark x1="6228" y1="53128" x2="6228" y2="5312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2340"/>
            <a:stretch/>
          </p:blipFill>
          <p:spPr>
            <a:xfrm>
              <a:off x="5574868" y="2915197"/>
              <a:ext cx="2086696" cy="2903713"/>
            </a:xfrm>
            <a:prstGeom prst="rect">
              <a:avLst/>
            </a:prstGeom>
          </p:spPr>
        </p:pic>
      </p:grpSp>
      <p:pic>
        <p:nvPicPr>
          <p:cNvPr id="13" name="Picture 12" descr="A picture containing clock&#10;&#10;Description automatically generated">
            <a:extLst>
              <a:ext uri="{FF2B5EF4-FFF2-40B4-BE49-F238E27FC236}">
                <a16:creationId xmlns:a16="http://schemas.microsoft.com/office/drawing/2014/main" id="{FBE0232D-2C26-4DE4-8642-B79F536ED2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7" r="53326"/>
          <a:stretch/>
        </p:blipFill>
        <p:spPr>
          <a:xfrm>
            <a:off x="4786746" y="812644"/>
            <a:ext cx="2618508" cy="196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4202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93D900E-1DCD-454A-9C01-34C1242E26E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5" name="Picture 4" descr="A hand holding an object in his hand&#10;&#10;Description automatically generated">
            <a:extLst>
              <a:ext uri="{FF2B5EF4-FFF2-40B4-BE49-F238E27FC236}">
                <a16:creationId xmlns:a16="http://schemas.microsoft.com/office/drawing/2014/main" id="{694D29FE-CFBD-4096-9EC9-4009870E11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887" b="96028" l="6228" r="89858">
                        <a14:foregroundMark x1="25267" y1="8342" x2="25267" y2="8342"/>
                        <a14:foregroundMark x1="23488" y1="6951" x2="23488" y2="6951"/>
                        <a14:foregroundMark x1="26690" y1="2781" x2="26690" y2="2781"/>
                        <a14:foregroundMark x1="27758" y1="2085" x2="27758" y2="2085"/>
                        <a14:foregroundMark x1="7651" y1="49355" x2="7651" y2="49355"/>
                        <a14:foregroundMark x1="48399" y1="93247" x2="48399" y2="93247"/>
                        <a14:foregroundMark x1="31673" y1="96127" x2="31673" y2="96127"/>
                        <a14:foregroundMark x1="6228" y1="53128" x2="6228" y2="531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80853" y="3039470"/>
            <a:ext cx="3225840" cy="2980330"/>
          </a:xfrm>
          <a:prstGeom prst="rect">
            <a:avLst/>
          </a:prstGeom>
        </p:spPr>
      </p:pic>
      <p:pic>
        <p:nvPicPr>
          <p:cNvPr id="19" name="Picture 18" descr="A picture containing clock&#10;&#10;Description automatically generated">
            <a:extLst>
              <a:ext uri="{FF2B5EF4-FFF2-40B4-BE49-F238E27FC236}">
                <a16:creationId xmlns:a16="http://schemas.microsoft.com/office/drawing/2014/main" id="{1DFD0E9F-9D62-437B-8868-7600212040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62"/>
          <a:stretch/>
        </p:blipFill>
        <p:spPr>
          <a:xfrm>
            <a:off x="5197724" y="626595"/>
            <a:ext cx="2065117" cy="233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425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E69C6B6B-1DCB-45BE-BB05-894541BACB96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33712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lock&#10;&#10;Description automatically generated">
            <a:extLst>
              <a:ext uri="{FF2B5EF4-FFF2-40B4-BE49-F238E27FC236}">
                <a16:creationId xmlns:a16="http://schemas.microsoft.com/office/drawing/2014/main" id="{9FC04CA3-869B-4744-8E4B-90BBDD203A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7" r="53326"/>
          <a:stretch/>
        </p:blipFill>
        <p:spPr>
          <a:xfrm>
            <a:off x="3158838" y="2490031"/>
            <a:ext cx="2279072" cy="2930237"/>
          </a:xfrm>
          <a:prstGeom prst="rect">
            <a:avLst/>
          </a:prstGeom>
        </p:spPr>
      </p:pic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660D211A-AD1B-4FF1-831C-4C51CC94AD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62"/>
          <a:stretch/>
        </p:blipFill>
        <p:spPr>
          <a:xfrm>
            <a:off x="8160327" y="2490031"/>
            <a:ext cx="2721612" cy="307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875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F66DFF-FF31-412D-AA6F-57236DC3F2CA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2473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2E34333-709B-48F2-A2F8-7BD46C27D5E1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2571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9DA207E-2F03-4D7E-8AF4-B6507D1A9653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328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E1266C9-147E-479D-8B02-96C64501FCED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3269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DB6B2F2-4A3B-46CB-8FDB-1E54D916B5EF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8910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81B5374-A59E-4128-A1E6-E73399FFFBD5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4548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E800B-82F5-41FC-B83B-46536098A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C2553-C3B1-4849-8481-5679C31E3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8718903-C2F2-42E9-BE8D-F8E58C614F31}"/>
              </a:ext>
            </a:extLst>
          </p:cNvPr>
          <p:cNvSpPr/>
          <p:nvPr/>
        </p:nvSpPr>
        <p:spPr>
          <a:xfrm>
            <a:off x="4003964" y="1738746"/>
            <a:ext cx="3240000" cy="3240000"/>
          </a:xfrm>
          <a:prstGeom prst="ellipse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5852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22</Words>
  <Application>Microsoft Office PowerPoint</Application>
  <PresentationFormat>Widescreen</PresentationFormat>
  <Paragraphs>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Ruitong Fan</dc:creator>
  <cp:lastModifiedBy>Ruitong Fan</cp:lastModifiedBy>
  <cp:revision>38</cp:revision>
  <dcterms:created xsi:type="dcterms:W3CDTF">2020-02-03T00:36:47Z</dcterms:created>
  <dcterms:modified xsi:type="dcterms:W3CDTF">2020-02-18T06:18:08Z</dcterms:modified>
</cp:coreProperties>
</file>

<file path=docProps/thumbnail.jpeg>
</file>